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57" r:id="rId5"/>
    <p:sldId id="281" r:id="rId6"/>
    <p:sldId id="282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1106-C48D-4D7A-B497-DDE6B9D1681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382E-D33C-4A5B-8F6B-10BEDE55C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4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1106-C48D-4D7A-B497-DDE6B9D1681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382E-D33C-4A5B-8F6B-10BEDE55C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1106-C48D-4D7A-B497-DDE6B9D1681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382E-D33C-4A5B-8F6B-10BEDE55C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3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1106-C48D-4D7A-B497-DDE6B9D1681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382E-D33C-4A5B-8F6B-10BEDE55C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2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1106-C48D-4D7A-B497-DDE6B9D1681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382E-D33C-4A5B-8F6B-10BEDE55C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9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1106-C48D-4D7A-B497-DDE6B9D1681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382E-D33C-4A5B-8F6B-10BEDE55C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5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1106-C48D-4D7A-B497-DDE6B9D1681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382E-D33C-4A5B-8F6B-10BEDE55C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0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1106-C48D-4D7A-B497-DDE6B9D1681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382E-D33C-4A5B-8F6B-10BEDE55C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0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1106-C48D-4D7A-B497-DDE6B9D1681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382E-D33C-4A5B-8F6B-10BEDE55C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2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1106-C48D-4D7A-B497-DDE6B9D1681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382E-D33C-4A5B-8F6B-10BEDE55C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5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1106-C48D-4D7A-B497-DDE6B9D1681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382E-D33C-4A5B-8F6B-10BEDE55C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7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71106-C48D-4D7A-B497-DDE6B9D1681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7382E-D33C-4A5B-8F6B-10BEDE55C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8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raphics.elysiumgates.com/chineseastrology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4052" y="340687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Spinning Circle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8" y="1121174"/>
            <a:ext cx="8980939" cy="1762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00" y="4053208"/>
            <a:ext cx="2111961" cy="211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40" y="411053"/>
            <a:ext cx="8553084" cy="352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602" y="1562470"/>
            <a:ext cx="106887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Before you begin this text animation, you will need to download a free animation plugin for GIMP® called GAP (GIMP Animations Package).  Instructions to download are included on the Animations tab of the Web site.</a:t>
            </a:r>
          </a:p>
          <a:p>
            <a:r>
              <a:rPr lang="en-US" sz="3600" dirty="0"/>
              <a:t>This will add a new </a:t>
            </a:r>
            <a:r>
              <a:rPr lang="en-US" sz="3600" u="sng" dirty="0"/>
              <a:t>V</a:t>
            </a:r>
            <a:r>
              <a:rPr lang="en-US" sz="3600" dirty="0"/>
              <a:t>ideo menu item to the GIMP® Menu Bar.</a:t>
            </a:r>
          </a:p>
        </p:txBody>
      </p:sp>
    </p:spTree>
    <p:extLst>
      <p:ext uri="{BB962C8B-B14F-4D97-AF65-F5344CB8AC3E}">
        <p14:creationId xmlns:p14="http://schemas.microsoft.com/office/powerpoint/2010/main" val="248668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19" y="248575"/>
            <a:ext cx="113545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need a circular image to continue with this assignment.  I used the Chinese </a:t>
            </a:r>
            <a:r>
              <a:rPr lang="en-US" dirty="0"/>
              <a:t>Zodiac image at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graphics.elysiumgates.com/chineseastrology.html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I decided it was a little large so I opened it in GIMP and selected Image | Scale image and scaled to 75%, which is about 242 pixels x 242 pixels.  Save the image in the new size.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776" y="2155702"/>
            <a:ext cx="27146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2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9" y="0"/>
            <a:ext cx="381431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GIMP® is all about IT (Images and Text)</a:t>
            </a:r>
            <a:endParaRPr lang="en-U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96274"/>
            <a:ext cx="566338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 GIMP®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To begin a new GIMP® project, from the Menu Bar, select </a:t>
            </a:r>
            <a:r>
              <a:rPr kumimoji="0" lang="en-US" alt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 | </a:t>
            </a:r>
            <a:r>
              <a:rPr kumimoji="0" lang="en-US" alt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ew.  At the </a:t>
            </a:r>
            <a:r>
              <a:rPr kumimoji="0" lang="en-US" alt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reate a New Image dialog box, select a size and background color for your new image.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selected 300 x 300 pixels with a transparent background.  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will need to click the + sign beside </a:t>
            </a:r>
            <a:r>
              <a:rPr kumimoji="0" lang="en-US" alt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dvanced Options to expand the menu.     In the Comme</a:t>
            </a:r>
            <a:r>
              <a:rPr kumimoji="0" lang="en-US" alt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text box, describe the image. </a:t>
            </a: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the </a:t>
            </a:r>
            <a:r>
              <a:rPr lang="en-US" altLang="en-US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button</a:t>
            </a:r>
            <a:r>
              <a:rPr lang="en-US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2413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739" y="3954648"/>
            <a:ext cx="53290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new image canvas displays in the GIMP® workspace with image information in the Title Bar and a “Background” layer displays in the Layers palette to the right of the image window.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983" y="253650"/>
            <a:ext cx="2363262" cy="2731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381" y="3241330"/>
            <a:ext cx="19907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52" y="390617"/>
            <a:ext cx="779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Drag the CZ image onto the transparent canvas.  A new layer displays above the Background layer in the Layers palette.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506" y="123270"/>
            <a:ext cx="1464678" cy="2299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517" y="1855433"/>
            <a:ext cx="79899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File | New and start a new project with a size of 300px x 300px with a transparent background.</a:t>
            </a:r>
          </a:p>
          <a:p>
            <a:endParaRPr lang="en-US" dirty="0"/>
          </a:p>
          <a:p>
            <a:r>
              <a:rPr lang="en-US" dirty="0" smtClean="0"/>
              <a:t>Save this new transparent background (which is now named Untitled) in a folder named CZ as </a:t>
            </a:r>
            <a:r>
              <a:rPr lang="en-US" b="1" dirty="0" smtClean="0"/>
              <a:t>background_000001.xcf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The name is very important so be sure to name it as shown above.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77" y="3989643"/>
            <a:ext cx="3752480" cy="2729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644" y="3799642"/>
            <a:ext cx="3334637" cy="27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761" y="399495"/>
            <a:ext cx="6178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new background_00001.xcf file, select Video | Duplicate Frames and change the N times: text box to 29 and click the OK button.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657" y="323110"/>
            <a:ext cx="3733800" cy="179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761" y="3303418"/>
            <a:ext cx="6010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background_00001.xcf file, select Video | Move Path and follow the steps in order.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#1 Shows the result of the selection immediately</a:t>
            </a:r>
          </a:p>
          <a:p>
            <a:r>
              <a:rPr lang="en-US" dirty="0" smtClean="0"/>
              <a:t>#2 Selects the image to display (this should display automatically)</a:t>
            </a:r>
          </a:p>
          <a:p>
            <a:r>
              <a:rPr lang="en-US" dirty="0" smtClean="0"/>
              <a:t>#3 Selects the alignment of the image</a:t>
            </a:r>
          </a:p>
          <a:p>
            <a:r>
              <a:rPr lang="en-US" dirty="0" smtClean="0"/>
              <a:t>#4 Centers the image on the canvas (1/2 of 300px)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0" y="2524957"/>
            <a:ext cx="3985693" cy="43330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47887" y="3026064"/>
            <a:ext cx="67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5471" y="6054572"/>
            <a:ext cx="67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7305" y="3481405"/>
            <a:ext cx="67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8597" y="2841398"/>
            <a:ext cx="67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2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495" y="326237"/>
            <a:ext cx="60101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Complete Steps 5 and 6.</a:t>
            </a:r>
          </a:p>
          <a:p>
            <a:endParaRPr lang="en-US" dirty="0"/>
          </a:p>
          <a:p>
            <a:r>
              <a:rPr lang="en-US" dirty="0" smtClean="0"/>
              <a:t>#5 Select Add Point</a:t>
            </a:r>
          </a:p>
          <a:p>
            <a:r>
              <a:rPr lang="en-US" dirty="0" smtClean="0"/>
              <a:t>#6 Change the Rotate to 360</a:t>
            </a:r>
          </a:p>
          <a:p>
            <a:endParaRPr lang="en-US" dirty="0"/>
          </a:p>
          <a:p>
            <a:r>
              <a:rPr lang="en-US" dirty="0" smtClean="0"/>
              <a:t>Click </a:t>
            </a:r>
            <a:r>
              <a:rPr lang="en-US" dirty="0" err="1" smtClean="0"/>
              <a:t>Anim</a:t>
            </a:r>
            <a:r>
              <a:rPr lang="en-US" dirty="0" smtClean="0"/>
              <a:t> Preview button</a:t>
            </a:r>
          </a:p>
          <a:p>
            <a:endParaRPr lang="en-US" dirty="0"/>
          </a:p>
          <a:p>
            <a:r>
              <a:rPr lang="en-US" dirty="0" smtClean="0"/>
              <a:t>Click Exact object on </a:t>
            </a:r>
            <a:r>
              <a:rPr lang="en-US" dirty="0" smtClean="0"/>
              <a:t>frame</a:t>
            </a:r>
          </a:p>
          <a:p>
            <a:r>
              <a:rPr lang="en-US" dirty="0" smtClean="0"/>
              <a:t>Change </a:t>
            </a:r>
            <a:r>
              <a:rPr lang="en-US" dirty="0" err="1" smtClean="0"/>
              <a:t>framerate</a:t>
            </a:r>
            <a:r>
              <a:rPr lang="en-US" dirty="0" smtClean="0"/>
              <a:t>: to 15.00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Click the OK button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919" y="154619"/>
            <a:ext cx="3985693" cy="43330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57596" y="655726"/>
            <a:ext cx="67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5180" y="3684234"/>
            <a:ext cx="67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7014" y="1111067"/>
            <a:ext cx="67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8306" y="471060"/>
            <a:ext cx="67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20244" y="1289410"/>
            <a:ext cx="67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20244" y="1658742"/>
            <a:ext cx="67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087" y="1431794"/>
            <a:ext cx="306192" cy="153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1215" y="4978792"/>
            <a:ext cx="4145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Play button to demo the animation</a:t>
            </a:r>
          </a:p>
          <a:p>
            <a:endParaRPr lang="en-US" dirty="0"/>
          </a:p>
          <a:p>
            <a:r>
              <a:rPr lang="en-US" dirty="0" smtClean="0"/>
              <a:t>Click Close on both the Play window and the Untitled window – Don’t Save.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99" y="3587471"/>
            <a:ext cx="4114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6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19" y="266330"/>
            <a:ext cx="581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OK on the Move Path window.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819" y="1567229"/>
            <a:ext cx="5814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background_00001.xcf window, click Video | Frames to Image and change the to Frame: to 29</a:t>
            </a:r>
          </a:p>
          <a:p>
            <a:endParaRPr lang="en-US" dirty="0"/>
          </a:p>
          <a:p>
            <a:r>
              <a:rPr lang="en-US" dirty="0" smtClean="0"/>
              <a:t>This is because the 1</a:t>
            </a:r>
            <a:r>
              <a:rPr lang="en-US" baseline="30000" dirty="0" smtClean="0"/>
              <a:t>st</a:t>
            </a:r>
            <a:r>
              <a:rPr lang="en-US" dirty="0" smtClean="0"/>
              <a:t> frame and the 30</a:t>
            </a:r>
            <a:r>
              <a:rPr lang="en-US" baseline="30000" dirty="0" smtClean="0"/>
              <a:t>th</a:t>
            </a:r>
            <a:r>
              <a:rPr lang="en-US" dirty="0" smtClean="0"/>
              <a:t> frame are identical as 0 and 360 degrees are equal.</a:t>
            </a:r>
          </a:p>
          <a:p>
            <a:endParaRPr lang="en-US" dirty="0"/>
          </a:p>
          <a:p>
            <a:r>
              <a:rPr lang="en-US" dirty="0" smtClean="0"/>
              <a:t>Click the OK button.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367" y="469601"/>
            <a:ext cx="2956384" cy="4279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806" y="3782528"/>
            <a:ext cx="7725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Save or export the </a:t>
            </a:r>
            <a:r>
              <a:rPr lang="en-US" b="1" dirty="0" smtClean="0"/>
              <a:t>new</a:t>
            </a:r>
            <a:r>
              <a:rPr lang="en-US" dirty="0" smtClean="0"/>
              <a:t> untitled image as Circle_Rotate.gif</a:t>
            </a:r>
          </a:p>
          <a:p>
            <a:endParaRPr lang="en-US" dirty="0"/>
          </a:p>
          <a:p>
            <a:r>
              <a:rPr lang="en-US" dirty="0" smtClean="0"/>
              <a:t>Be sure to select Save as Animation</a:t>
            </a:r>
          </a:p>
          <a:p>
            <a:endParaRPr lang="en-US" dirty="0"/>
          </a:p>
          <a:p>
            <a:r>
              <a:rPr lang="en-US" dirty="0" smtClean="0"/>
              <a:t>At the Save as GIF dialog box, Add a GIF comment and click Save.</a:t>
            </a:r>
          </a:p>
          <a:p>
            <a:endParaRPr lang="en-US" dirty="0"/>
          </a:p>
          <a:p>
            <a:r>
              <a:rPr lang="en-US" dirty="0" smtClean="0"/>
              <a:t>Close the project.  You do not need to save the original untitled image.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0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537328"/>
            <a:ext cx="4845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CZ folder, you have 30 background images labeled background_00001.xcf – background_000030.xcf and a Circle_Rotate.gif image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164" y="207390"/>
            <a:ext cx="5851925" cy="5742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231" y="2422689"/>
            <a:ext cx="5090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Delete all of files except the Circle_Rotate.gif image.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730" y="2884354"/>
            <a:ext cx="1133475" cy="120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63" y="4741682"/>
            <a:ext cx="518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the Circle_Rotate.gif image in a browser to view the animation.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13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636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Windows User</cp:lastModifiedBy>
  <cp:revision>92</cp:revision>
  <dcterms:created xsi:type="dcterms:W3CDTF">2014-04-17T12:49:19Z</dcterms:created>
  <dcterms:modified xsi:type="dcterms:W3CDTF">2014-05-14T20:20:46Z</dcterms:modified>
</cp:coreProperties>
</file>